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92" r:id="rId4"/>
    <p:sldId id="291" r:id="rId5"/>
    <p:sldId id="300" r:id="rId6"/>
    <p:sldId id="299" r:id="rId7"/>
    <p:sldId id="298" r:id="rId8"/>
    <p:sldId id="304" r:id="rId9"/>
    <p:sldId id="322" r:id="rId10"/>
    <p:sldId id="321" r:id="rId11"/>
    <p:sldId id="320" r:id="rId12"/>
    <p:sldId id="319" r:id="rId13"/>
    <p:sldId id="303" r:id="rId14"/>
    <p:sldId id="302" r:id="rId15"/>
    <p:sldId id="297" r:id="rId16"/>
    <p:sldId id="301" r:id="rId17"/>
    <p:sldId id="318" r:id="rId18"/>
    <p:sldId id="317" r:id="rId19"/>
    <p:sldId id="316" r:id="rId20"/>
    <p:sldId id="315" r:id="rId21"/>
    <p:sldId id="314" r:id="rId22"/>
    <p:sldId id="313" r:id="rId23"/>
    <p:sldId id="312" r:id="rId24"/>
    <p:sldId id="311" r:id="rId25"/>
    <p:sldId id="310" r:id="rId26"/>
    <p:sldId id="309" r:id="rId27"/>
    <p:sldId id="308" r:id="rId28"/>
    <p:sldId id="307" r:id="rId29"/>
    <p:sldId id="306" r:id="rId30"/>
    <p:sldId id="295" r:id="rId31"/>
    <p:sldId id="293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19.05.2020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7020514" cy="477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кутник 8"/>
          <p:cNvSpPr/>
          <p:nvPr/>
        </p:nvSpPr>
        <p:spPr>
          <a:xfrm>
            <a:off x="214282" y="521495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rocco Initial" pitchFamily="2" charset="0"/>
              </a:rPr>
              <a:t>"КИРИЛО І МЕФОДІЙ –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rocco Initial" pitchFamily="2" charset="0"/>
              </a:rPr>
              <a:t>АПОСТОЛИ ВСЬОГО СЛОВ'ЯНСТВА"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2357423" y="5929330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Презентація книжкової виставки</a:t>
            </a: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2743200" cy="385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572000" y="1071546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Власов, Владимир Георгиевич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Кирилл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В. Г. Власов. - Москва, 1992. - 56 с.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Власов, Владимир Георгиевич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Славянская азбука и славянские просветители / В. Г. Власов. - Москва: Знание, 1989. - 61, [3] с.- (Новое в жизни, науке, технике.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атеизм; 6 / 1989).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572000" y="435769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Присвячується Кирилу і Мефодію - творцям слов'янської абетки, першим перекладачам богослужбових книг з грецької на</a:t>
            </a: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старослов'янську мову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2493645" cy="35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572000" y="1428736"/>
            <a:ext cx="4357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Воскобойников,  Валерий Михайлович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Братья: Кирилл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историческое повествование / В. М. Воскобойников. - Москва : Молодая гвардия, 1979. - 174 с.: ил. — (Пионер - значит первый;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67).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86314" y="3857628"/>
            <a:ext cx="3857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Ця книга про життя видатних братів Кирила та Мефодія, про їх боротьбу за слов’янську писемність, просвітництво слов’янських народів.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2681344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714876" y="2285992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Гильфердинг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Александр Федорович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Собрание сочинений. Т. 1. Ч. 1-3 /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 Ф.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Гильфердинг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Санкт-Петербург 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В. Головина, 1868. - 440, ІІ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857752" y="4214818"/>
            <a:ext cx="36433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Друга частина книги (С. 299-340) присвячена Кирилу і Мефодію.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929190" y="1357298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Главнейшие источники для истории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Кирилла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сост. А. Д. Воронов. - Киев: Давиденко, 1877. - 332, ХХ, ІІ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86314" y="3714752"/>
            <a:ext cx="4000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Даючи нове висвітлення багатьом з джерел для історії Кирила і Мефодія, автор намагається одним з фактів цієї історії надати більш наукову постановку, у інших відняти історичне значення, віднісши їх до царини легенд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088" y="1571625"/>
            <a:ext cx="244016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2956560" cy="40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643438" y="1500174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Добровский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Иосиф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Кирилл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словенские первоучители : историко-критическое исследование / И.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Добровский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Москва : Тип. С.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Селивановского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1825. – 153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14876" y="3357562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Основою для своєї праці про свв. Кирила і Мефодія автор вибрав грецьку біографію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першовчителів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 укладену болгарським архієпископом Климентом.  Книга підготовлена і видана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Рум'янцевський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гуртком, який очолював і фінансував граф Микола Петрович Румянцев (1754-1826), державний діяч, дипломат,колекціонер і найбільший меценат свого часу.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643314"/>
            <a:ext cx="1905000" cy="28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642918"/>
            <a:ext cx="190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4786314" y="1571612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Жития Кирилла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факс. воспроизведение рукописей / [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Д. С. Лихачев (пред.), П. Н.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Динеков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(НРБ) и др.]. - Москва: Книга; София: Наука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изкуство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1986. - 266, [1] с.: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ил.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857752" y="3857628"/>
            <a:ext cx="3786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У виданні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факсимільно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відтворені найдавніші зі збережених текстів. </a:t>
            </a: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Їх головне значення в тому, що протягом століть вони служили основним джерелом інформації про Кирила і Мефодія для широкого кола читачів.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71744"/>
            <a:ext cx="3189768" cy="346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714876" y="221455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Истрин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Виктор Александрович 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Возникновение и развитие письма / В. А.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Истрин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Москва : Наука, 1965. – 599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86314" y="4071942"/>
            <a:ext cx="371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Книга присвячена виникненню письма та  історії його розвитку у  різних народів з глибокої давнини і до наших часів.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85926"/>
            <a:ext cx="285369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786314" y="1571612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Истрин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Виктор Александрович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1100 лет славянской азбуки / В. А.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Истрин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Москва : Изд-во Академии наук СССР, 1963. - 180 с. : ил.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14876" y="3214686"/>
            <a:ext cx="38576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Книга знайомить читача з повною драматичних подій історією життя і діяльності творців слов'янської абетки. Поряд з цим дається порівняльна характеристика і простежується наступна доля двох найдавніших слов'янських абеток - кирилиці та глаголиці, розглядаються поки ще не вирішені наукою до кінця питання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докириловської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слов'янської писемності.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303276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643438" y="1214422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Історія писемності, священних книг і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віроповчальних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текстів : навчальний посібник і хрестоматія : у 2 т. Т. 1 / В. І.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Лубський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[та ін.]; Київський національний університет імені Тараса Шевченка. – Київ : Центр учбової літератури, 2014. - 447 с. – (До 180-річчя Київського університету. До 55-річчя кафедри релігієзнавства).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572000" y="4143380"/>
            <a:ext cx="4000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Навчальний посібник і хрестоматія містять матеріали, щодо історії виникнення писемності, функціонування священних та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віроповчальних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текстів світових, національних релігій, а також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секулярних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вчень релігійного характеру.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2872740" cy="43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5143504" y="1285860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Караславов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Слав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Христов</a:t>
            </a:r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Солунські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брати : трилогія / С. Х.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Караславов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пер. з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болг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О.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Кеткова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Л. Копиленка. - Київ : Рад. письменник, 1982. - 471 с. : іл.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86314" y="3357562"/>
            <a:ext cx="371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Історичний роман болгарського письменника переносить читача в період так званого Першого болгарського царства (ІХ ст.). На цьому тлі діють слов’янські просвітителі Кирило - Костянтин і Мефодій, які присвятили своє життя створенню нової абетки.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-23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85860"/>
            <a:ext cx="2684679" cy="402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4643438" y="714356"/>
            <a:ext cx="4143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/>
              <a:t>  Щорічно в травні, в День вшанування пам'яті святих рівноапостольних Кирила і Мефодія, в нашій країні відзначається День слов’янської писемності та культури. </a:t>
            </a:r>
          </a:p>
          <a:p>
            <a:pPr algn="just"/>
            <a:r>
              <a:rPr lang="uk-UA" sz="1400" b="1" dirty="0" smtClean="0"/>
              <a:t>  У свідомості багатьох поколінь слов'ян Кирило і Мефодій - символи слов'янського письма та слов'янської культури. Вони створили слов'янську абетку і зробили слов'ян частиною християнського світу, переклавши на слов'янську мову тексти основних богослужбових книг. </a:t>
            </a:r>
          </a:p>
          <a:p>
            <a:pPr algn="just"/>
            <a:r>
              <a:rPr lang="uk-UA" sz="1400" b="1" dirty="0" smtClean="0"/>
              <a:t>  Офіційно День слов'янської писемності і культури вперше був урочисто відсвяткований в 1863 р. у зв'язку з 1000-річчям створення слов'янської абетки. Відповідно до Указу Президента України від 17 вересня 2004 року №1096/2004 святу надано державний статус в Україні.</a:t>
            </a:r>
          </a:p>
          <a:p>
            <a:pPr algn="just"/>
            <a:r>
              <a:rPr lang="uk-UA" sz="1400" b="1" dirty="0" smtClean="0"/>
              <a:t>  Цей день об'єднує усі слов'янські народи, дає ще одну можливість поринути в історію та виховати в собі часточку патріотизму. Вшановуючи пам'ять братів-просвітителів ми звертаємось   до глибинних витоків української нації, до могутнього джерела її сили і життєздатності.</a:t>
            </a:r>
            <a:endParaRPr lang="uk-UA" sz="1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86124"/>
            <a:ext cx="3062572" cy="335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0"/>
            <a:ext cx="2663106" cy="41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4929190" y="1214422"/>
            <a:ext cx="3429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Князев, Александр Сергеевич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Святые равноапостольные Кирилл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просветители славян и влияние их подвигов на народное образование, как всего славянского мира вообще, так и России в частности / А. С. Князев;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Л. Серяковым по рис. Ф. Бронникова. - Санкт-Петербург : Тип. А.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Траншеля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1866. - [2], 68, VIII с. : ил., 17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л. ил.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2674620" cy="41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5214942" y="857232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Лавров, Петро Олексійович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Кирило та Методій в давньослов’янському письменстві : (розвідка) /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Лавров. - Київ, 1928. – 421 с. – (Зб.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іст.-філол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відділу УАН, №78).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86314" y="3143248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Цитата з книги (с.275): "І ми надіслали до вас того, кому Бог відкрив ці письмена, мужа гідного й благовірного, філософа, що розуміється на книжках. Прийми цей подарунок (себто письмена та книжки), великий й чесніший над усяке золото та срібло, дорогоцінне каміння й багатство тимчасове. За його допомогою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поспішися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зміцнити почату справу й усім серцем пригорнися до Бога".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2967990" cy="451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786314" y="2000240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Малышевский, Иван Игнатьевич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Беседы о Св. Кирилле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просветителях славянских / И. Малышевский. – Киев : Тип. Киево-Печерской Лавры, 1868. – 51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929190" y="4286256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Автор - історик церкви, славіст, громадський діяч; доктор богослов'я.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2473960" cy="37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929190" y="357166"/>
            <a:ext cx="371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Огієнко, Іван Іванович (митрополит Іларіон)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Історія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церковно-слов’янської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мови : в 12-ти т. Т.2. Костянтин і Мефодій, їх життя та діяльність : історично-літера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монографія. Ч. 2 / І. Огієнко. – Варшава, 1928. – 400 с. : іл. - (Студії до української граматики / вид. Іван Огієнко 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Роман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Смаль-Стоцький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; кн.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IV).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786314" y="3643314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Цитата з книги: "Широка й різнорідна діяльність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солунських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братів Костянтина й Мефодія свої головніші наслідки принесла не за життя їх, а значно пізніше. Розмах праці св. братів і значення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цеї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праці для цілого слов’янства ще не видні були в дійсних розмірах за їхнього життя... Велич праці св. братів нащадки зрозуміли значно пізніше, зрозуміли, головне, тоді, коли та праця принесла великі наслідки для цілого православного світу..."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643438" y="357166"/>
            <a:ext cx="42862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Просвітителі Кирило і Мефодій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писемних джерелах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Інституту рукопису ЦНБ НАН України: Кат. рукоп. другої  половини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-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першої чверті ХХ ст. / НАН України. Центр. наук. б-ка ім. В.І. Вернадського. Ін-т рукопису, Ін-т укр. археографії та джерелознавства ім. М. Грушевського ; уклад. Л. А. Гнатенко ; </a:t>
            </a:r>
            <a:r>
              <a:rPr lang="uk-UA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ред. П. С. Сохань, О. С. </a:t>
            </a:r>
            <a:r>
              <a:rPr lang="uk-UA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Онищенко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Київ, 1995. - 113 с. - (Наук.-довід. вид. з історії України ; Вип. 40).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14876" y="3143248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1400" dirty="0" smtClean="0"/>
              <a:t>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каталогу увійшли рукописи про Кирила та Мефодія. Першу частину каталогу склали твори про вчителів слов'ян - житія, сказання, тексти з літописів, хронографів та інших оповідних джерел другої половини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XV -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ХІХ ст.,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а також твори Кирила Філософа, авторські й приписувані. До другої чверті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каталогу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вміщено історіографічні та літературознавчі праці ХІХ - першої чверті ХХ ст., присвячені дослідженню проблем, які пов'язані з життям та діяльністю Кирила й Мефодія. Частина матеріалів вперше вводиться до наукового обігу.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428625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5143504" y="1285860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Радзивиловская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Кенигсбергская летопись. Статьи о текстах и миниатюрах рукописи. – Санкт - Петербург: Тип.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Р. Голике, 1902. - 253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86314" y="3357562"/>
            <a:ext cx="3786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Найбільш ранні зображення Кирила і Мефодія збереглися в складі мініатюр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Радзивиловського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літопису,створеного наприкінці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Мініатюри носять програмний характер і входять в єдиний цикл, присвячений християнізації Русі.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29527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786314" y="1214422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Рогов, Павел Игнатьевич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Св. Кирилл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просветители славян / П. Рогов. - Санкт - Петербург : Мартынов, 1885. - 28 с. - (Труды Комиссии педагогического отдела музея прикладных знаний по составлению чтений для народа).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929190" y="3786190"/>
            <a:ext cx="3429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Автор (1833 – 1892) - видатний педагог, вихователь,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віце-голова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Фребелівського товариства.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2390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5072066" y="1357298"/>
            <a:ext cx="3357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Українські письменники : </a:t>
            </a:r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біо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бібліографічний словник : у 5-ти т. Т.1. Давня українська література (ХІ – XVIII ст.) / уклав Л. Є. Махновець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Прапор, 2005. – 976 с.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86314" y="4214818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На с. 716-723 подаються короткі біографічні відомості та бібліографія про Кирила (Костянтина) і Мефодія.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3316224" cy="442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5000628" y="1571612"/>
            <a:ext cx="3214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архимандрит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Слово в день святых равноапостольных Кирилла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просветителей славян /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Санкт-Петербург : Тип. А.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Траншеля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1866. – 17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14876" y="4000504"/>
            <a:ext cx="3786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"Слово" в пам'ять про святих написано архімандритом Фотієм, викладачем вищого навчального </a:t>
            </a:r>
            <a:r>
              <a:rPr lang="uk-UA" sz="1600" b="1" i="1" smtClean="0">
                <a:latin typeface="Times New Roman" pitchFamily="18" charset="0"/>
                <a:cs typeface="Times New Roman" pitchFamily="18" charset="0"/>
              </a:rPr>
              <a:t>закладу Константинополя,в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якому навчався Кирило. Фотій протягом усього подальшого життя  опікувався ними.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3034286" cy="435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929190" y="1142984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Юліан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Жите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просветителев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славян святых и равноапостольных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Кирила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Просвіта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1881. - 56 с.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 2-е вид. -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Т-ва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1891. - 92 с.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643438" y="3571876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Автор (1843 — 1892) — український історик, діяч Просвіти, галицький педагог, культурно-громадський подвижник українського духовного відродження другої половини XIX століття.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000628" y="1500174"/>
            <a:ext cx="34290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Пропонуємо до вашої уваги віртуальну виставку "КИРИЛО І МЕФОДІЙ - АПОСТОЛИ ВСЬОГО СЛОВ'ЯНСТВА" з фонду НІБУ. 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Для пошуку інших видань радимо скористатися імідж-каталогами та іншими електронними ресурсами бібліотеки.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14480" y="428604"/>
            <a:ext cx="2720340" cy="29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714752"/>
            <a:ext cx="144018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286256"/>
            <a:ext cx="1495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3107055" cy="50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5000628" y="1214422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Ягич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Игнатий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Викентьевич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Вновь найденное свидетельство о деятельности Константина Философа, первоучителя славян св. Кирилла.  -  Санкт-Петербург: Глазунов, 1893.- 44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714876" y="3500438"/>
            <a:ext cx="392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Автор (1838-1923) - хорватський філолог-славіст, фольклорист, лінгвіст, літературознавець, історик, палеограф і археограф, видатний представник сучасної слов'янської філології. Доклав чимало зусиль до видання пам'яток церковнослов'янської писемності.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5887" y="1757362"/>
            <a:ext cx="6372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1142976" y="857232"/>
            <a:ext cx="7227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Звертайтеся до фонду НІБУ</a:t>
            </a:r>
            <a:endParaRPr lang="uk-UA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4415" y="5357826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Підготувала Оксана Марченко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2400300" cy="37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4643438" y="1285860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Бернштейн, Самуил Борисович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Константин-философ 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главы из истории слав. письменности / С. Б. Бернштейн. - Москва : Изд-во МГУ, 1984. - 166 с.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643438" y="3429000"/>
            <a:ext cx="4071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У монографії описуються життєві шляхи і діяльність основоположників слов'янської писемності, розповідається про їх безпосередніх учнів, розглядаються стародавні рукописні джерела, а також дається їх критичний аналіз.</a:t>
            </a:r>
            <a:endParaRPr lang="uk-UA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2621280" cy="415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4786314" y="1285860"/>
            <a:ext cx="39290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Бильбасов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Василий Алексеевич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Кирилл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Ч. 1 : Кирилл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документальным источникам. Критика документов. Римские папы и славянские первоучители.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Monumenta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diplomatica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/ В. А.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Бильбасов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Санкт-Петербург, 1868. - XII, 165 с.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4929190" y="4071942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Книга рекомендується читачам, які цікавляться історією слов'ян, історією релігій, життям і творчістю творців слов'янської писемності.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3105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786314" y="1500174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Бодянский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Осип Максимович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 времени происхождения славянских письмен :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19-ю снимками / О.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Бодянский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Москва: Унив. тип., 1855. –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III, 381, CXV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929190" y="3786190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Книга присвячена "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незабвенными просветителями славянского племени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", містить огляд джерел, що описують факти їх життя, пов'язані зі створенням слов'янського письма.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04"/>
            <a:ext cx="2143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86190"/>
            <a:ext cx="1762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4786314" y="1142984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Брайчевський, Михайло</a:t>
            </a:r>
          </a:p>
          <a:p>
            <a:pPr algn="just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Кирило й Методій // Походження слов</a:t>
            </a:r>
            <a:r>
              <a:rPr lang="uk-UA" b="1" dirty="0" smtClean="0">
                <a:solidFill>
                  <a:srgbClr val="C00000"/>
                </a:solidFill>
              </a:rPr>
              <a:t>'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янської писемності / М. Брайчевський. — 3-тє вид. — Київ: Києво-Могилянська академія, 2007. –  С. 87-110.</a:t>
            </a:r>
          </a:p>
          <a:p>
            <a:pPr algn="just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 саме. - 2-е вид. – Київ : Академія, 2002.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786314" y="3643314"/>
            <a:ext cx="32861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Дискусійну проблему формування слов'янської писемності автор розглядає у загальному соціокультурному контексті ранньої історії слов'янства, користуючись не лише писемними джерелами, а й величезним археологічним матеріалом.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3112770" cy="50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714876" y="1357298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Будилович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Антон Семенович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\Речь о славянских первоучителях Кирилле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произнесенная на юбилейном акте Императорского Варшавского университета 6 апреля 1885 года / А. С.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Будилович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 -  Варшава : Тип. В. Ковалевского, 1885. - 22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857752" y="3714752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Автор (1846-1908) - філолог, славіст, публіцист. Популяризатор слов'янофільських ідей. Захистив докторську дисертацію за темою слов'янської філології: "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Первобытные славяне в их языке, быте и понятиях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Прямокутник 7"/>
          <p:cNvSpPr>
            <a:spLocks noChangeArrowheads="1"/>
          </p:cNvSpPr>
          <p:nvPr/>
        </p:nvSpPr>
        <p:spPr bwMode="auto">
          <a:xfrm>
            <a:off x="2214563" y="428604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990000"/>
                </a:solidFill>
              </a:rPr>
              <a:t>  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2743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5"/>
          <p:cNvSpPr/>
          <p:nvPr/>
        </p:nvSpPr>
        <p:spPr>
          <a:xfrm>
            <a:off x="4786314" y="1571612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Верещагин Евгений Михайлович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истории возникновения первого литературного языка славян. Переводческая техника Кирилла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Е. М. Верещагин.  - Москва: Изд-во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ун-та, 1971. - 255 с.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857752" y="3714752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Грунтовне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лінгвістичне дослідження, яке, зокрема, містить розділи: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"Кирилл 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как носители славянского языка";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"Кирилл 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как носители греческого языка".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2378</Words>
  <PresentationFormat>Экран (4:3)</PresentationFormat>
  <Paragraphs>131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Maer TG</cp:lastModifiedBy>
  <cp:revision>59</cp:revision>
  <dcterms:modified xsi:type="dcterms:W3CDTF">2020-05-19T15:02:18Z</dcterms:modified>
</cp:coreProperties>
</file>